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90" r:id="rId2"/>
    <p:sldId id="377" r:id="rId3"/>
    <p:sldId id="391" r:id="rId4"/>
    <p:sldId id="392" r:id="rId5"/>
    <p:sldId id="393" r:id="rId6"/>
    <p:sldId id="395" r:id="rId7"/>
    <p:sldId id="385" r:id="rId8"/>
    <p:sldId id="369" r:id="rId9"/>
    <p:sldId id="374" r:id="rId10"/>
    <p:sldId id="373" r:id="rId11"/>
    <p:sldId id="37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C487846-0E49-4A28-8086-62892B596AFE}">
          <p14:sldIdLst>
            <p14:sldId id="390"/>
            <p14:sldId id="377"/>
            <p14:sldId id="391"/>
            <p14:sldId id="392"/>
            <p14:sldId id="393"/>
            <p14:sldId id="395"/>
            <p14:sldId id="385"/>
            <p14:sldId id="369"/>
            <p14:sldId id="374"/>
          </p14:sldIdLst>
        </p14:section>
        <p14:section name="Untitled Section" id="{373B38ED-5DFE-4A7E-BF35-C6CC76C8D85B}">
          <p14:sldIdLst>
            <p14:sldId id="373"/>
            <p14:sldId id="375"/>
          </p14:sldIdLst>
        </p14:section>
        <p14:section name="Untitled Section" id="{7F9F4C4C-E8F6-4079-9C75-B52E2D9328CC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FF"/>
    <a:srgbClr val="00FFFF"/>
    <a:srgbClr val="66FF99"/>
    <a:srgbClr val="00FF00"/>
    <a:srgbClr val="FFFF00"/>
    <a:srgbClr val="FF00FF"/>
    <a:srgbClr val="FF99CC"/>
    <a:srgbClr val="00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>
        <p:scale>
          <a:sx n="74" d="100"/>
          <a:sy n="74" d="100"/>
        </p:scale>
        <p:origin x="-126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32A35F-EB1B-4DD8-AC81-3DEFDE525566}" type="datetimeFigureOut">
              <a:rPr lang="vi-VN"/>
              <a:pPr>
                <a:defRPr/>
              </a:pPr>
              <a:t>08/10/2020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3EC4BA-B647-4B9C-968C-75171457EE6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7903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AC01-B1B4-462F-B405-18DB9D36DC1A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5D5C2-1413-482D-8F1D-B3E00CB20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2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A0B7A-900F-4F95-B1A3-533E43EB669A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3FC2F-0334-4653-8549-5A451C957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3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2FD99-1C8A-4E3B-A00C-CB8686E43F8E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77B4A-1676-43B2-981B-9031BB9EC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8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7038-6B0F-4558-9E0F-4FDE3F86862B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82D18-D4C1-4594-802A-2244401C3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9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5A04C-10EA-4AB8-A5E7-C02D22FAEE57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23929-8350-4696-BEB4-B6CA551FB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5264B-B890-4C32-AC09-84133BE21648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BEFFD-368D-4A57-A169-5F8FA1D81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4738A-A629-4B39-9D3F-F4F2450ECD8B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D9917-DBF2-4E54-A50D-FD0BCEA34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2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E08F9-D629-49F6-8ADD-2B80B8C44AEE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1229D-F06E-4966-AA89-E8200820D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3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5872E-5D0A-41FF-94D9-B09C37A06708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8465-A423-4590-92A4-519BE8FDF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8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58BD-5770-4218-864E-F524290DE0ED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9F5E3-FED5-499F-B74F-C5557E8B0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1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84B94-94E8-4EED-A73E-EC89D232CBBC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4C82C-8D1D-47D2-8F60-C457F1EF0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9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DE499E-01F3-4626-AB65-02595B5FA69E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6F0500-8002-4FBD-8049-C79528990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7656075" y="4810632"/>
            <a:ext cx="4260850" cy="702766"/>
          </a:xfrm>
          <a:prstGeom prst="cloud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endParaRPr lang="en-US" sz="2400" b="1">
              <a:solidFill>
                <a:srgbClr val="9900CC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39" y="1828799"/>
            <a:ext cx="5102893" cy="343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Cloud 36"/>
          <p:cNvSpPr/>
          <p:nvPr/>
        </p:nvSpPr>
        <p:spPr>
          <a:xfrm>
            <a:off x="4796013" y="725712"/>
            <a:ext cx="3617912" cy="728662"/>
          </a:xfrm>
          <a:prstGeom prst="cloud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99FF"/>
              </a:solidFill>
            </a:endParaRPr>
          </a:p>
        </p:txBody>
      </p:sp>
      <p:sp>
        <p:nvSpPr>
          <p:cNvPr id="38" name="TextBox 10"/>
          <p:cNvSpPr txBox="1">
            <a:spLocks noChangeArrowheads="1"/>
          </p:cNvSpPr>
          <p:nvPr/>
        </p:nvSpPr>
        <p:spPr bwMode="auto">
          <a:xfrm rot="21538331">
            <a:off x="5159813" y="872804"/>
            <a:ext cx="434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Môn</a:t>
            </a:r>
            <a:r>
              <a:rPr lang="en-US" sz="2400" b="1" dirty="0">
                <a:solidFill>
                  <a:srgbClr val="002060"/>
                </a:solidFill>
                <a:latin typeface="Comic Sans MS" pitchFamily="66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Tiếng</a:t>
            </a:r>
            <a:r>
              <a:rPr lang="en-US" sz="24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omic Sans MS" pitchFamily="66" charset="0"/>
              </a:rPr>
              <a:t>Việt</a:t>
            </a:r>
            <a:endParaRPr lang="en-US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4"/>
          <a:stretch/>
        </p:blipFill>
        <p:spPr bwMode="auto">
          <a:xfrm>
            <a:off x="89415" y="749798"/>
            <a:ext cx="1301925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40378" y="197942"/>
            <a:ext cx="771232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Chào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mừng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các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thầy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cô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về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dự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giờ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lớp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1C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2" y="5712938"/>
            <a:ext cx="2440279" cy="117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297" y="5679413"/>
            <a:ext cx="2440279" cy="117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07" y="5720197"/>
            <a:ext cx="2440279" cy="117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33" y="5715971"/>
            <a:ext cx="2440279" cy="117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quay phim\13.28. SGK moi\13.28. SGK moi\Bieu tuong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100006"/>
            <a:ext cx="7715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05037" y="64077"/>
            <a:ext cx="5105400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2743200" y="-31317"/>
            <a:ext cx="43869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Nói</a:t>
            </a:r>
            <a:r>
              <a:rPr lang="en-US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theo</a:t>
            </a:r>
            <a:r>
              <a:rPr lang="en-US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tranh</a:t>
            </a:r>
            <a:endParaRPr lang="en-US" sz="54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930996"/>
            <a:ext cx="9144000" cy="561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40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36788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990600" y="1905000"/>
            <a:ext cx="65619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8000" b="1" dirty="0" err="1" smtClean="0">
                <a:solidFill>
                  <a:srgbClr val="0000CC"/>
                </a:solidFill>
                <a:latin typeface=".VnAvant" pitchFamily="34" charset="0"/>
              </a:rPr>
              <a:t>Khëi</a:t>
            </a:r>
            <a:r>
              <a:rPr lang="en-US" sz="80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8000" b="1" dirty="0" err="1" smtClean="0">
                <a:solidFill>
                  <a:srgbClr val="0000CC"/>
                </a:solidFill>
                <a:latin typeface=".VnAvant" pitchFamily="34" charset="0"/>
              </a:rPr>
              <a:t>éng</a:t>
            </a:r>
            <a:r>
              <a:rPr lang="en-US" sz="8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" y="381000"/>
            <a:ext cx="8346261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2584167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Comic Sans MS" pitchFamily="66" charset="0"/>
              </a:rPr>
              <a:t>“Luyện viết vở”</a:t>
            </a:r>
            <a:endParaRPr lang="vi-VN" sz="4800" b="1">
              <a:solidFill>
                <a:srgbClr val="FF0000"/>
              </a:solidFill>
            </a:endParaRPr>
          </a:p>
        </p:txBody>
      </p:sp>
      <p:pic>
        <p:nvPicPr>
          <p:cNvPr id="6" name="Picture 3" descr="D:\quay phim\13.28. SGK moi\13.28. SGK moi\Bieu tuong 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52" y="3630206"/>
            <a:ext cx="130841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5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quay phim\13.28. SGK moi\13.28. SGK moi\Bieu tuong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17756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36667" r="833" b="6666"/>
          <a:stretch/>
        </p:blipFill>
        <p:spPr>
          <a:xfrm>
            <a:off x="114300" y="1676400"/>
            <a:ext cx="8915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917035" cy="42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0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 LA TAT CA  DA CA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7800" y="1447800"/>
            <a:ext cx="6366932" cy="3581399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50276" y="381000"/>
            <a:ext cx="65619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smtClean="0">
                <a:solidFill>
                  <a:srgbClr val="0000CC"/>
                </a:solidFill>
                <a:latin typeface=".VnAvant" pitchFamily="34" charset="0"/>
              </a:rPr>
              <a:t>Bµi h¸t: 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“Bè lµ tÊt c¶”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7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930" y="152400"/>
            <a:ext cx="44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67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6469960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67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6524625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67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1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67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33339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417" y="195261"/>
            <a:ext cx="447675" cy="65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21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1"/>
          <a:stretch/>
        </p:blipFill>
        <p:spPr bwMode="auto">
          <a:xfrm>
            <a:off x="422973" y="0"/>
            <a:ext cx="8022600" cy="574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2209800"/>
            <a:ext cx="4724400" cy="346349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2287473" y="2485344"/>
            <a:ext cx="5218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Đọc </a:t>
            </a:r>
            <a:r>
              <a:rPr lang="en-US" sz="4800" b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ứng </a:t>
            </a:r>
            <a:r>
              <a:rPr lang="en-US" sz="4800" b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dụng</a:t>
            </a:r>
            <a:r>
              <a:rPr lang="en-US" sz="4400" b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</p:txBody>
      </p:sp>
      <p:pic>
        <p:nvPicPr>
          <p:cNvPr id="9" name="Picture 2" descr="D:\quay phim\13.28. SGK moi\13.28. SGK moi\Bieu tuong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276" y="3433690"/>
            <a:ext cx="1229848" cy="1244317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63973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1673" y="1447800"/>
            <a:ext cx="891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	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3" y="5964238"/>
            <a:ext cx="1373187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1373188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5964238"/>
            <a:ext cx="1373187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964238"/>
            <a:ext cx="1373188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5964238"/>
            <a:ext cx="1373187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5964238"/>
            <a:ext cx="1374775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5964238"/>
            <a:ext cx="1144587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2209006" y="2209800"/>
            <a:ext cx="6248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 dirty="0" err="1" smtClean="0">
                <a:solidFill>
                  <a:srgbClr val="0000CC"/>
                </a:solidFill>
                <a:latin typeface=".VnAvant" pitchFamily="34" charset="0"/>
              </a:rPr>
              <a:t>Bè</a:t>
            </a:r>
            <a:r>
              <a:rPr lang="en-US" sz="8000" b="1" dirty="0" smtClean="0">
                <a:solidFill>
                  <a:srgbClr val="0000CC"/>
                </a:solidFill>
                <a:latin typeface=".VnAvant" pitchFamily="34" charset="0"/>
              </a:rPr>
              <a:t> ®ì </a:t>
            </a:r>
            <a:r>
              <a:rPr lang="en-US" sz="8000" b="1" dirty="0" err="1" smtClean="0">
                <a:solidFill>
                  <a:srgbClr val="0000CC"/>
                </a:solidFill>
                <a:latin typeface=".VnAvant" pitchFamily="34" charset="0"/>
              </a:rPr>
              <a:t>bÐ</a:t>
            </a:r>
            <a:r>
              <a:rPr lang="en-US" sz="80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448844" y="2209799"/>
            <a:ext cx="213439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®ì  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12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-133" r="833" b="11172"/>
          <a:stretch/>
        </p:blipFill>
        <p:spPr>
          <a:xfrm>
            <a:off x="342900" y="533400"/>
            <a:ext cx="8458200" cy="4349834"/>
          </a:xfrm>
          <a:prstGeom prst="rect">
            <a:avLst/>
          </a:prstGeom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3276600" y="5181600"/>
            <a:ext cx="3314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Bè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</a:rPr>
              <a:t> ®ì </a:t>
            </a:r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bÐ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8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4842</TotalTime>
  <Words>69</Words>
  <Application>Microsoft Office PowerPoint</Application>
  <PresentationFormat>On-screen Show (4:3)</PresentationFormat>
  <Paragraphs>15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ITTran</dc:creator>
  <cp:lastModifiedBy>laptop88</cp:lastModifiedBy>
  <cp:revision>204</cp:revision>
  <dcterms:created xsi:type="dcterms:W3CDTF">2006-08-16T00:00:00Z</dcterms:created>
  <dcterms:modified xsi:type="dcterms:W3CDTF">2020-10-08T16:27:54Z</dcterms:modified>
</cp:coreProperties>
</file>